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786563" cy="9923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2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8B69-7F39-4DE6-A966-40650DE3A332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1846-6D5B-44FD-AE9E-70FD6CD74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741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8B69-7F39-4DE6-A966-40650DE3A332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1846-6D5B-44FD-AE9E-70FD6CD74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85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8B69-7F39-4DE6-A966-40650DE3A332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1846-6D5B-44FD-AE9E-70FD6CD74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49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8B69-7F39-4DE6-A966-40650DE3A332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1846-6D5B-44FD-AE9E-70FD6CD74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0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8B69-7F39-4DE6-A966-40650DE3A332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1846-6D5B-44FD-AE9E-70FD6CD74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118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8B69-7F39-4DE6-A966-40650DE3A332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1846-6D5B-44FD-AE9E-70FD6CD74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737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8B69-7F39-4DE6-A966-40650DE3A332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1846-6D5B-44FD-AE9E-70FD6CD74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595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8B69-7F39-4DE6-A966-40650DE3A332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1846-6D5B-44FD-AE9E-70FD6CD74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608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8B69-7F39-4DE6-A966-40650DE3A332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1846-6D5B-44FD-AE9E-70FD6CD74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21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8B69-7F39-4DE6-A966-40650DE3A332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1846-6D5B-44FD-AE9E-70FD6CD74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643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8B69-7F39-4DE6-A966-40650DE3A332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1846-6D5B-44FD-AE9E-70FD6CD74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62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648B69-7F39-4DE6-A966-40650DE3A332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DD1846-6D5B-44FD-AE9E-70FD6CD74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181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32A1D64-EF6F-B94E-9525-A46B437637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31964">
            <a:off x="4470946" y="7806968"/>
            <a:ext cx="1414120" cy="14141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4CBC29-D7F6-0DEF-B0E6-5A1779C96E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379121">
            <a:off x="666379" y="7664948"/>
            <a:ext cx="1842422" cy="184242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2971801-23C8-076A-5766-34BCE1D4B587}"/>
              </a:ext>
            </a:extLst>
          </p:cNvPr>
          <p:cNvSpPr txBox="1"/>
          <p:nvPr/>
        </p:nvSpPr>
        <p:spPr>
          <a:xfrm>
            <a:off x="474133" y="592667"/>
            <a:ext cx="5655734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Wear What You Like Day</a:t>
            </a: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Tuesday 25</a:t>
            </a:r>
            <a:r>
              <a:rPr lang="en-GB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March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Community Crew would like to invite pupils to wear their own clothes in return for donations for the school Food Bank</a:t>
            </a: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 are grateful for any donations, however, to make sure we can replenish what we are currently low on these are suggested items for each year group:</a:t>
            </a: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Reception: Rice/Pasta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Year 1: Tinned meat and meals e.g., curry, bolognaise, sausages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Year 2: Cereals, and cereal bars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Year 3: Squash and Long Life Milk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Year 4: Jars of pasta sauce, tinned tomatoes and vegetables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Year 5: Tinned rice, custard or fruit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Year 6: Biscuits or crackers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494D7A-EA56-2E5B-983A-B2ACE71613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7075" y="1045633"/>
            <a:ext cx="2609850" cy="17526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D2CC410-3C88-4519-15AA-8CDE751FC81A}"/>
              </a:ext>
            </a:extLst>
          </p:cNvPr>
          <p:cNvSpPr/>
          <p:nvPr/>
        </p:nvSpPr>
        <p:spPr>
          <a:xfrm>
            <a:off x="403539" y="233916"/>
            <a:ext cx="6050922" cy="9240664"/>
          </a:xfrm>
          <a:custGeom>
            <a:avLst/>
            <a:gdLst>
              <a:gd name="connsiteX0" fmla="*/ 0 w 6050922"/>
              <a:gd name="connsiteY0" fmla="*/ 0 h 9240664"/>
              <a:gd name="connsiteX1" fmla="*/ 550084 w 6050922"/>
              <a:gd name="connsiteY1" fmla="*/ 0 h 9240664"/>
              <a:gd name="connsiteX2" fmla="*/ 1221186 w 6050922"/>
              <a:gd name="connsiteY2" fmla="*/ 0 h 9240664"/>
              <a:gd name="connsiteX3" fmla="*/ 1771270 w 6050922"/>
              <a:gd name="connsiteY3" fmla="*/ 0 h 9240664"/>
              <a:gd name="connsiteX4" fmla="*/ 2200335 w 6050922"/>
              <a:gd name="connsiteY4" fmla="*/ 0 h 9240664"/>
              <a:gd name="connsiteX5" fmla="*/ 2689910 w 6050922"/>
              <a:gd name="connsiteY5" fmla="*/ 0 h 9240664"/>
              <a:gd name="connsiteX6" fmla="*/ 3300503 w 6050922"/>
              <a:gd name="connsiteY6" fmla="*/ 0 h 9240664"/>
              <a:gd name="connsiteX7" fmla="*/ 3729568 w 6050922"/>
              <a:gd name="connsiteY7" fmla="*/ 0 h 9240664"/>
              <a:gd name="connsiteX8" fmla="*/ 4219143 w 6050922"/>
              <a:gd name="connsiteY8" fmla="*/ 0 h 9240664"/>
              <a:gd name="connsiteX9" fmla="*/ 4648208 w 6050922"/>
              <a:gd name="connsiteY9" fmla="*/ 0 h 9240664"/>
              <a:gd name="connsiteX10" fmla="*/ 5198292 w 6050922"/>
              <a:gd name="connsiteY10" fmla="*/ 0 h 9240664"/>
              <a:gd name="connsiteX11" fmla="*/ 6050922 w 6050922"/>
              <a:gd name="connsiteY11" fmla="*/ 0 h 9240664"/>
              <a:gd name="connsiteX12" fmla="*/ 6050922 w 6050922"/>
              <a:gd name="connsiteY12" fmla="*/ 762355 h 9240664"/>
              <a:gd name="connsiteX13" fmla="*/ 6050922 w 6050922"/>
              <a:gd name="connsiteY13" fmla="*/ 1155083 h 9240664"/>
              <a:gd name="connsiteX14" fmla="*/ 6050922 w 6050922"/>
              <a:gd name="connsiteY14" fmla="*/ 1640218 h 9240664"/>
              <a:gd name="connsiteX15" fmla="*/ 6050922 w 6050922"/>
              <a:gd name="connsiteY15" fmla="*/ 1940539 h 9240664"/>
              <a:gd name="connsiteX16" fmla="*/ 6050922 w 6050922"/>
              <a:gd name="connsiteY16" fmla="*/ 2425674 h 9240664"/>
              <a:gd name="connsiteX17" fmla="*/ 6050922 w 6050922"/>
              <a:gd name="connsiteY17" fmla="*/ 3188029 h 9240664"/>
              <a:gd name="connsiteX18" fmla="*/ 6050922 w 6050922"/>
              <a:gd name="connsiteY18" fmla="*/ 3857977 h 9240664"/>
              <a:gd name="connsiteX19" fmla="*/ 6050922 w 6050922"/>
              <a:gd name="connsiteY19" fmla="*/ 4250705 h 9240664"/>
              <a:gd name="connsiteX20" fmla="*/ 6050922 w 6050922"/>
              <a:gd name="connsiteY20" fmla="*/ 4735840 h 9240664"/>
              <a:gd name="connsiteX21" fmla="*/ 6050922 w 6050922"/>
              <a:gd name="connsiteY21" fmla="*/ 5036162 h 9240664"/>
              <a:gd name="connsiteX22" fmla="*/ 6050922 w 6050922"/>
              <a:gd name="connsiteY22" fmla="*/ 5798517 h 9240664"/>
              <a:gd name="connsiteX23" fmla="*/ 6050922 w 6050922"/>
              <a:gd name="connsiteY23" fmla="*/ 6098838 h 9240664"/>
              <a:gd name="connsiteX24" fmla="*/ 6050922 w 6050922"/>
              <a:gd name="connsiteY24" fmla="*/ 6768786 h 9240664"/>
              <a:gd name="connsiteX25" fmla="*/ 6050922 w 6050922"/>
              <a:gd name="connsiteY25" fmla="*/ 7346328 h 9240664"/>
              <a:gd name="connsiteX26" fmla="*/ 6050922 w 6050922"/>
              <a:gd name="connsiteY26" fmla="*/ 8016276 h 9240664"/>
              <a:gd name="connsiteX27" fmla="*/ 6050922 w 6050922"/>
              <a:gd name="connsiteY27" fmla="*/ 8316598 h 9240664"/>
              <a:gd name="connsiteX28" fmla="*/ 6050922 w 6050922"/>
              <a:gd name="connsiteY28" fmla="*/ 9240664 h 9240664"/>
              <a:gd name="connsiteX29" fmla="*/ 5500838 w 6050922"/>
              <a:gd name="connsiteY29" fmla="*/ 9240664 h 9240664"/>
              <a:gd name="connsiteX30" fmla="*/ 4890245 w 6050922"/>
              <a:gd name="connsiteY30" fmla="*/ 9240664 h 9240664"/>
              <a:gd name="connsiteX31" fmla="*/ 4279652 w 6050922"/>
              <a:gd name="connsiteY31" fmla="*/ 9240664 h 9240664"/>
              <a:gd name="connsiteX32" fmla="*/ 3608550 w 6050922"/>
              <a:gd name="connsiteY32" fmla="*/ 9240664 h 9240664"/>
              <a:gd name="connsiteX33" fmla="*/ 3179484 w 6050922"/>
              <a:gd name="connsiteY33" fmla="*/ 9240664 h 9240664"/>
              <a:gd name="connsiteX34" fmla="*/ 2508382 w 6050922"/>
              <a:gd name="connsiteY34" fmla="*/ 9240664 h 9240664"/>
              <a:gd name="connsiteX35" fmla="*/ 2079317 w 6050922"/>
              <a:gd name="connsiteY35" fmla="*/ 9240664 h 9240664"/>
              <a:gd name="connsiteX36" fmla="*/ 1589742 w 6050922"/>
              <a:gd name="connsiteY36" fmla="*/ 9240664 h 9240664"/>
              <a:gd name="connsiteX37" fmla="*/ 1100168 w 6050922"/>
              <a:gd name="connsiteY37" fmla="*/ 9240664 h 9240664"/>
              <a:gd name="connsiteX38" fmla="*/ 489575 w 6050922"/>
              <a:gd name="connsiteY38" fmla="*/ 9240664 h 9240664"/>
              <a:gd name="connsiteX39" fmla="*/ 0 w 6050922"/>
              <a:gd name="connsiteY39" fmla="*/ 9240664 h 9240664"/>
              <a:gd name="connsiteX40" fmla="*/ 0 w 6050922"/>
              <a:gd name="connsiteY40" fmla="*/ 8940342 h 9240664"/>
              <a:gd name="connsiteX41" fmla="*/ 0 w 6050922"/>
              <a:gd name="connsiteY41" fmla="*/ 8547614 h 9240664"/>
              <a:gd name="connsiteX42" fmla="*/ 0 w 6050922"/>
              <a:gd name="connsiteY42" fmla="*/ 8062479 h 9240664"/>
              <a:gd name="connsiteX43" fmla="*/ 0 w 6050922"/>
              <a:gd name="connsiteY43" fmla="*/ 7669751 h 9240664"/>
              <a:gd name="connsiteX44" fmla="*/ 0 w 6050922"/>
              <a:gd name="connsiteY44" fmla="*/ 6907396 h 9240664"/>
              <a:gd name="connsiteX45" fmla="*/ 0 w 6050922"/>
              <a:gd name="connsiteY45" fmla="*/ 6329855 h 9240664"/>
              <a:gd name="connsiteX46" fmla="*/ 0 w 6050922"/>
              <a:gd name="connsiteY46" fmla="*/ 5937127 h 9240664"/>
              <a:gd name="connsiteX47" fmla="*/ 0 w 6050922"/>
              <a:gd name="connsiteY47" fmla="*/ 5451992 h 9240664"/>
              <a:gd name="connsiteX48" fmla="*/ 0 w 6050922"/>
              <a:gd name="connsiteY48" fmla="*/ 5059264 h 9240664"/>
              <a:gd name="connsiteX49" fmla="*/ 0 w 6050922"/>
              <a:gd name="connsiteY49" fmla="*/ 4296909 h 9240664"/>
              <a:gd name="connsiteX50" fmla="*/ 0 w 6050922"/>
              <a:gd name="connsiteY50" fmla="*/ 3719367 h 9240664"/>
              <a:gd name="connsiteX51" fmla="*/ 0 w 6050922"/>
              <a:gd name="connsiteY51" fmla="*/ 3326639 h 9240664"/>
              <a:gd name="connsiteX52" fmla="*/ 0 w 6050922"/>
              <a:gd name="connsiteY52" fmla="*/ 2933911 h 9240664"/>
              <a:gd name="connsiteX53" fmla="*/ 0 w 6050922"/>
              <a:gd name="connsiteY53" fmla="*/ 2356369 h 9240664"/>
              <a:gd name="connsiteX54" fmla="*/ 0 w 6050922"/>
              <a:gd name="connsiteY54" fmla="*/ 1778828 h 9240664"/>
              <a:gd name="connsiteX55" fmla="*/ 0 w 6050922"/>
              <a:gd name="connsiteY55" fmla="*/ 1016473 h 9240664"/>
              <a:gd name="connsiteX56" fmla="*/ 0 w 6050922"/>
              <a:gd name="connsiteY56" fmla="*/ 0 h 9240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6050922" h="9240664" extrusionOk="0">
                <a:moveTo>
                  <a:pt x="0" y="0"/>
                </a:moveTo>
                <a:cubicBezTo>
                  <a:pt x="223688" y="-40182"/>
                  <a:pt x="358516" y="16304"/>
                  <a:pt x="550084" y="0"/>
                </a:cubicBezTo>
                <a:cubicBezTo>
                  <a:pt x="741652" y="-16304"/>
                  <a:pt x="950805" y="65907"/>
                  <a:pt x="1221186" y="0"/>
                </a:cubicBezTo>
                <a:cubicBezTo>
                  <a:pt x="1491567" y="-65907"/>
                  <a:pt x="1517087" y="6674"/>
                  <a:pt x="1771270" y="0"/>
                </a:cubicBezTo>
                <a:cubicBezTo>
                  <a:pt x="2025453" y="-6674"/>
                  <a:pt x="2060468" y="17112"/>
                  <a:pt x="2200335" y="0"/>
                </a:cubicBezTo>
                <a:cubicBezTo>
                  <a:pt x="2340203" y="-17112"/>
                  <a:pt x="2536464" y="53132"/>
                  <a:pt x="2689910" y="0"/>
                </a:cubicBezTo>
                <a:cubicBezTo>
                  <a:pt x="2843356" y="-53132"/>
                  <a:pt x="3108155" y="2460"/>
                  <a:pt x="3300503" y="0"/>
                </a:cubicBezTo>
                <a:cubicBezTo>
                  <a:pt x="3492851" y="-2460"/>
                  <a:pt x="3609947" y="15604"/>
                  <a:pt x="3729568" y="0"/>
                </a:cubicBezTo>
                <a:cubicBezTo>
                  <a:pt x="3849190" y="-15604"/>
                  <a:pt x="4064417" y="41989"/>
                  <a:pt x="4219143" y="0"/>
                </a:cubicBezTo>
                <a:cubicBezTo>
                  <a:pt x="4373869" y="-41989"/>
                  <a:pt x="4551853" y="11417"/>
                  <a:pt x="4648208" y="0"/>
                </a:cubicBezTo>
                <a:cubicBezTo>
                  <a:pt x="4744563" y="-11417"/>
                  <a:pt x="4982746" y="9924"/>
                  <a:pt x="5198292" y="0"/>
                </a:cubicBezTo>
                <a:cubicBezTo>
                  <a:pt x="5413838" y="-9924"/>
                  <a:pt x="5732813" y="96395"/>
                  <a:pt x="6050922" y="0"/>
                </a:cubicBezTo>
                <a:cubicBezTo>
                  <a:pt x="6119843" y="256276"/>
                  <a:pt x="5975363" y="468795"/>
                  <a:pt x="6050922" y="762355"/>
                </a:cubicBezTo>
                <a:cubicBezTo>
                  <a:pt x="6126481" y="1055916"/>
                  <a:pt x="6049567" y="1021330"/>
                  <a:pt x="6050922" y="1155083"/>
                </a:cubicBezTo>
                <a:cubicBezTo>
                  <a:pt x="6052277" y="1288836"/>
                  <a:pt x="6003650" y="1481984"/>
                  <a:pt x="6050922" y="1640218"/>
                </a:cubicBezTo>
                <a:cubicBezTo>
                  <a:pt x="6098194" y="1798453"/>
                  <a:pt x="6022153" y="1795828"/>
                  <a:pt x="6050922" y="1940539"/>
                </a:cubicBezTo>
                <a:cubicBezTo>
                  <a:pt x="6079691" y="2085250"/>
                  <a:pt x="6042623" y="2265629"/>
                  <a:pt x="6050922" y="2425674"/>
                </a:cubicBezTo>
                <a:cubicBezTo>
                  <a:pt x="6059221" y="2585719"/>
                  <a:pt x="5996331" y="2979523"/>
                  <a:pt x="6050922" y="3188029"/>
                </a:cubicBezTo>
                <a:cubicBezTo>
                  <a:pt x="6105513" y="3396535"/>
                  <a:pt x="6047689" y="3526718"/>
                  <a:pt x="6050922" y="3857977"/>
                </a:cubicBezTo>
                <a:cubicBezTo>
                  <a:pt x="6054155" y="4189236"/>
                  <a:pt x="6022841" y="4118565"/>
                  <a:pt x="6050922" y="4250705"/>
                </a:cubicBezTo>
                <a:cubicBezTo>
                  <a:pt x="6079003" y="4382845"/>
                  <a:pt x="6003257" y="4524062"/>
                  <a:pt x="6050922" y="4735840"/>
                </a:cubicBezTo>
                <a:cubicBezTo>
                  <a:pt x="6098587" y="4947618"/>
                  <a:pt x="6036728" y="4903434"/>
                  <a:pt x="6050922" y="5036162"/>
                </a:cubicBezTo>
                <a:cubicBezTo>
                  <a:pt x="6065116" y="5168890"/>
                  <a:pt x="6024439" y="5633046"/>
                  <a:pt x="6050922" y="5798517"/>
                </a:cubicBezTo>
                <a:cubicBezTo>
                  <a:pt x="6077405" y="5963988"/>
                  <a:pt x="6045272" y="5969283"/>
                  <a:pt x="6050922" y="6098838"/>
                </a:cubicBezTo>
                <a:cubicBezTo>
                  <a:pt x="6056572" y="6228393"/>
                  <a:pt x="6002550" y="6602800"/>
                  <a:pt x="6050922" y="6768786"/>
                </a:cubicBezTo>
                <a:cubicBezTo>
                  <a:pt x="6099294" y="6934772"/>
                  <a:pt x="6004475" y="7106972"/>
                  <a:pt x="6050922" y="7346328"/>
                </a:cubicBezTo>
                <a:cubicBezTo>
                  <a:pt x="6097369" y="7585684"/>
                  <a:pt x="6017716" y="7764615"/>
                  <a:pt x="6050922" y="8016276"/>
                </a:cubicBezTo>
                <a:cubicBezTo>
                  <a:pt x="6084128" y="8267937"/>
                  <a:pt x="6022535" y="8249184"/>
                  <a:pt x="6050922" y="8316598"/>
                </a:cubicBezTo>
                <a:cubicBezTo>
                  <a:pt x="6079309" y="8384012"/>
                  <a:pt x="6050807" y="9010267"/>
                  <a:pt x="6050922" y="9240664"/>
                </a:cubicBezTo>
                <a:cubicBezTo>
                  <a:pt x="5823096" y="9248682"/>
                  <a:pt x="5656977" y="9238746"/>
                  <a:pt x="5500838" y="9240664"/>
                </a:cubicBezTo>
                <a:cubicBezTo>
                  <a:pt x="5344699" y="9242582"/>
                  <a:pt x="5045764" y="9219450"/>
                  <a:pt x="4890245" y="9240664"/>
                </a:cubicBezTo>
                <a:cubicBezTo>
                  <a:pt x="4734726" y="9261878"/>
                  <a:pt x="4537268" y="9195949"/>
                  <a:pt x="4279652" y="9240664"/>
                </a:cubicBezTo>
                <a:cubicBezTo>
                  <a:pt x="4022036" y="9285379"/>
                  <a:pt x="3776671" y="9227209"/>
                  <a:pt x="3608550" y="9240664"/>
                </a:cubicBezTo>
                <a:cubicBezTo>
                  <a:pt x="3440429" y="9254119"/>
                  <a:pt x="3387171" y="9237310"/>
                  <a:pt x="3179484" y="9240664"/>
                </a:cubicBezTo>
                <a:cubicBezTo>
                  <a:pt x="2971797" y="9244018"/>
                  <a:pt x="2683513" y="9179632"/>
                  <a:pt x="2508382" y="9240664"/>
                </a:cubicBezTo>
                <a:cubicBezTo>
                  <a:pt x="2333251" y="9301696"/>
                  <a:pt x="2169586" y="9213623"/>
                  <a:pt x="2079317" y="9240664"/>
                </a:cubicBezTo>
                <a:cubicBezTo>
                  <a:pt x="1989048" y="9267705"/>
                  <a:pt x="1706711" y="9202120"/>
                  <a:pt x="1589742" y="9240664"/>
                </a:cubicBezTo>
                <a:cubicBezTo>
                  <a:pt x="1472774" y="9279208"/>
                  <a:pt x="1255162" y="9216010"/>
                  <a:pt x="1100168" y="9240664"/>
                </a:cubicBezTo>
                <a:cubicBezTo>
                  <a:pt x="945174" y="9265318"/>
                  <a:pt x="717801" y="9169184"/>
                  <a:pt x="489575" y="9240664"/>
                </a:cubicBezTo>
                <a:cubicBezTo>
                  <a:pt x="261349" y="9312144"/>
                  <a:pt x="186620" y="9210838"/>
                  <a:pt x="0" y="9240664"/>
                </a:cubicBezTo>
                <a:cubicBezTo>
                  <a:pt x="-4817" y="9120628"/>
                  <a:pt x="26920" y="9071151"/>
                  <a:pt x="0" y="8940342"/>
                </a:cubicBezTo>
                <a:cubicBezTo>
                  <a:pt x="-26920" y="8809533"/>
                  <a:pt x="38725" y="8671116"/>
                  <a:pt x="0" y="8547614"/>
                </a:cubicBezTo>
                <a:cubicBezTo>
                  <a:pt x="-38725" y="8424112"/>
                  <a:pt x="4291" y="8267981"/>
                  <a:pt x="0" y="8062479"/>
                </a:cubicBezTo>
                <a:cubicBezTo>
                  <a:pt x="-4291" y="7856977"/>
                  <a:pt x="39405" y="7773894"/>
                  <a:pt x="0" y="7669751"/>
                </a:cubicBezTo>
                <a:cubicBezTo>
                  <a:pt x="-39405" y="7565608"/>
                  <a:pt x="76744" y="7257333"/>
                  <a:pt x="0" y="6907396"/>
                </a:cubicBezTo>
                <a:cubicBezTo>
                  <a:pt x="-76744" y="6557459"/>
                  <a:pt x="15335" y="6604632"/>
                  <a:pt x="0" y="6329855"/>
                </a:cubicBezTo>
                <a:cubicBezTo>
                  <a:pt x="-15335" y="6055078"/>
                  <a:pt x="21193" y="6065367"/>
                  <a:pt x="0" y="5937127"/>
                </a:cubicBezTo>
                <a:cubicBezTo>
                  <a:pt x="-21193" y="5808887"/>
                  <a:pt x="1015" y="5684845"/>
                  <a:pt x="0" y="5451992"/>
                </a:cubicBezTo>
                <a:cubicBezTo>
                  <a:pt x="-1015" y="5219139"/>
                  <a:pt x="21063" y="5250724"/>
                  <a:pt x="0" y="5059264"/>
                </a:cubicBezTo>
                <a:cubicBezTo>
                  <a:pt x="-21063" y="4867804"/>
                  <a:pt x="89342" y="4552691"/>
                  <a:pt x="0" y="4296909"/>
                </a:cubicBezTo>
                <a:cubicBezTo>
                  <a:pt x="-89342" y="4041127"/>
                  <a:pt x="23955" y="3946418"/>
                  <a:pt x="0" y="3719367"/>
                </a:cubicBezTo>
                <a:cubicBezTo>
                  <a:pt x="-23955" y="3492316"/>
                  <a:pt x="42517" y="3456276"/>
                  <a:pt x="0" y="3326639"/>
                </a:cubicBezTo>
                <a:cubicBezTo>
                  <a:pt x="-42517" y="3197002"/>
                  <a:pt x="42003" y="3026716"/>
                  <a:pt x="0" y="2933911"/>
                </a:cubicBezTo>
                <a:cubicBezTo>
                  <a:pt x="-42003" y="2841106"/>
                  <a:pt x="53591" y="2516741"/>
                  <a:pt x="0" y="2356369"/>
                </a:cubicBezTo>
                <a:cubicBezTo>
                  <a:pt x="-53591" y="2195997"/>
                  <a:pt x="34803" y="1955375"/>
                  <a:pt x="0" y="1778828"/>
                </a:cubicBezTo>
                <a:cubicBezTo>
                  <a:pt x="-34803" y="1602281"/>
                  <a:pt x="44750" y="1369076"/>
                  <a:pt x="0" y="1016473"/>
                </a:cubicBezTo>
                <a:cubicBezTo>
                  <a:pt x="-44750" y="663871"/>
                  <a:pt x="114918" y="399152"/>
                  <a:pt x="0" y="0"/>
                </a:cubicBezTo>
                <a:close/>
              </a:path>
            </a:pathLst>
          </a:custGeom>
          <a:noFill/>
          <a:ln w="38100">
            <a:solidFill>
              <a:srgbClr val="0070C0"/>
            </a:solidFill>
            <a:extLst>
              <a:ext uri="{C807C97D-BFC1-408E-A445-0C87EB9F89A2}">
                <ask:lineSketchStyleProps xmlns="" xmlns:ask="http://schemas.microsoft.com/office/drawing/2018/sketchyshapes" sd="239663769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860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16E4BDBBBB854A834F5BDBCBDEB31F" ma:contentTypeVersion="18" ma:contentTypeDescription="Create a new document." ma:contentTypeScope="" ma:versionID="8262dfddc07cedd0caaa5a89c321476d">
  <xsd:schema xmlns:xsd="http://www.w3.org/2001/XMLSchema" xmlns:xs="http://www.w3.org/2001/XMLSchema" xmlns:p="http://schemas.microsoft.com/office/2006/metadata/properties" xmlns:ns2="a8474a8c-5896-496d-87ca-9d03a9813695" xmlns:ns3="1160c198-ebd0-4955-9d29-94801ffafb77" targetNamespace="http://schemas.microsoft.com/office/2006/metadata/properties" ma:root="true" ma:fieldsID="e392ae3abf2a9c02db13eecf15f0767e" ns2:_="" ns3:_="">
    <xsd:import namespace="a8474a8c-5896-496d-87ca-9d03a9813695"/>
    <xsd:import namespace="1160c198-ebd0-4955-9d29-94801ffafb77"/>
    <xsd:element name="properties">
      <xsd:complexType>
        <xsd:sequence>
          <xsd:element name="documentManagement">
            <xsd:complexType>
              <xsd:all>
                <xsd:element ref="ns2:MediaServiceKeyPoints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474a8c-5896-496d-87ca-9d03a9813695" elementFormDefault="qualified">
    <xsd:import namespace="http://schemas.microsoft.com/office/2006/documentManagement/types"/>
    <xsd:import namespace="http://schemas.microsoft.com/office/infopath/2007/PartnerControls"/>
    <xsd:element name="MediaServiceKeyPoints" ma:index="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bfab4bd-41fb-43c4-9a40-a316c9c3a9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60c198-ebd0-4955-9d29-94801ffafb77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6525c8a-bd3f-4afc-9610-9a3bfe8e78a9}" ma:internalName="TaxCatchAll" ma:showField="CatchAllData" ma:web="1160c198-ebd0-4955-9d29-94801ffafb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8474a8c-5896-496d-87ca-9d03a9813695">
      <Terms xmlns="http://schemas.microsoft.com/office/infopath/2007/PartnerControls"/>
    </lcf76f155ced4ddcb4097134ff3c332f>
    <TaxCatchAll xmlns="1160c198-ebd0-4955-9d29-94801ffafb77"/>
  </documentManagement>
</p:properties>
</file>

<file path=customXml/itemProps1.xml><?xml version="1.0" encoding="utf-8"?>
<ds:datastoreItem xmlns:ds="http://schemas.openxmlformats.org/officeDocument/2006/customXml" ds:itemID="{1CD29A22-7E12-440A-A987-58EFC67EEF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474a8c-5896-496d-87ca-9d03a9813695"/>
    <ds:schemaRef ds:uri="1160c198-ebd0-4955-9d29-94801ffafb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C54512-D29A-4F43-8B80-CB4954879D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EC1A7A-DA4B-43E7-829D-BAC6299A6124}">
  <ds:schemaRefs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a8474a8c-5896-496d-87ca-9d03a9813695"/>
    <ds:schemaRef ds:uri="1160c198-ebd0-4955-9d29-94801ffafb7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125</Words>
  <Application>Microsoft Office PowerPoint</Application>
  <PresentationFormat>A4 Paper (210x297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Ford</dc:creator>
  <cp:lastModifiedBy>Catherine Hughes</cp:lastModifiedBy>
  <cp:revision>3</cp:revision>
  <cp:lastPrinted>2025-03-12T09:53:04Z</cp:lastPrinted>
  <dcterms:created xsi:type="dcterms:W3CDTF">2025-03-11T12:59:34Z</dcterms:created>
  <dcterms:modified xsi:type="dcterms:W3CDTF">2025-03-12T09:53:31Z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0x0101006F16E4BDBBBB854A834F5BDBCBDEB31F</vt:lpwstr>
  </property>
</Properties>
</file>